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9985b3ba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9985b3ba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9d3aec151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a9d3aec15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9985b3ba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9985b3ba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9d3aec151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9d3aec151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a9985b3ba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a9985b3ba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9d3aec151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a9d3aec151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9985b3ba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a9985b3ba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9985b3ba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a9985b3ba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142878d70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142878d70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9d3aec151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9d3aec15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142878d70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142878d70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9985b3ba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9985b3ba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9985b3ba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9985b3ba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9985b3ba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9985b3ba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9985b3ba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9985b3ba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9985b3ba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9985b3ba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cmp.felk.cvut.cz/~spacelib/faces/" TargetMode="External"/><Relationship Id="rId4" Type="http://schemas.openxmlformats.org/officeDocument/2006/relationships/hyperlink" Target="http://vintage.winklerbros.net/facescrub.html" TargetMode="External"/><Relationship Id="rId5" Type="http://schemas.openxmlformats.org/officeDocument/2006/relationships/hyperlink" Target="http://www.wilmabainbridge.com/facememorability2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jp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tensorflow.org/tutorials/images/cnn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imbalanced-learn.readthedocs.io/en/stable/generated/imblearn.over_sampling.SMOTE.htm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Generating Race, Sex, and Emotion detectors using Convolutional Neural Networks</a:t>
            </a:r>
            <a:endParaRPr sz="45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Komal Essarani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Faces94</a:t>
            </a:r>
            <a:r>
              <a:rPr lang="en"/>
              <a:t> Database Gender Detector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Accuracy: 0.9917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 several times to get accuracy high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Final dataset</a:t>
            </a:r>
            <a:r>
              <a:rPr lang="en"/>
              <a:t> consisted of 2660 images - ½ female, ½ male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5026"/>
            <a:ext cx="8603852" cy="422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/>
          <p:nvPr/>
        </p:nvSpPr>
        <p:spPr>
          <a:xfrm>
            <a:off x="2106300" y="1843000"/>
            <a:ext cx="141000" cy="178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3"/>
          <p:cNvSpPr/>
          <p:nvPr/>
        </p:nvSpPr>
        <p:spPr>
          <a:xfrm>
            <a:off x="8558750" y="697775"/>
            <a:ext cx="214200" cy="178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/>
          <p:nvPr/>
        </p:nvSpPr>
        <p:spPr>
          <a:xfrm>
            <a:off x="8137600" y="4282275"/>
            <a:ext cx="214200" cy="178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/>
          <p:nvPr/>
        </p:nvSpPr>
        <p:spPr>
          <a:xfrm>
            <a:off x="1566775" y="2149750"/>
            <a:ext cx="214200" cy="379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10k US Adult Faces Database Emotion Detector</a:t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311700" y="11807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Accuracy: </a:t>
            </a:r>
            <a:r>
              <a:rPr lang="en"/>
              <a:t>0.87315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Final dataset</a:t>
            </a:r>
            <a:r>
              <a:rPr lang="en"/>
              <a:t> consists of 9066 images (including SMOTE)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happiness</a:t>
            </a:r>
            <a:r>
              <a:rPr lang="en"/>
              <a:t>: 756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disgust: 756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anger: 756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neutral: 755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sadness: 755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surprise: 755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163" y="877599"/>
            <a:ext cx="7503674" cy="338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10k US Adult Faces Database Race Detector</a:t>
            </a:r>
            <a:endParaRPr/>
          </a:p>
        </p:txBody>
      </p:sp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1807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Accuracy: 0.96109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Final dataset consists of 6426 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918 of each race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Other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White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Black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East asian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South asian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Hispanic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Middle eastern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8725" y="372400"/>
            <a:ext cx="5846549" cy="439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Cropping vs. Uncropped Images</a:t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Cropped out pictures reduce accuracy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Areas on face are cropped out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Hair, forehead, etc.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each database and test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Uncropped images did </a:t>
            </a:r>
            <a:r>
              <a:rPr lang="en"/>
              <a:t>significantly</a:t>
            </a:r>
            <a:r>
              <a:rPr lang="en"/>
              <a:t> better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Minimize noise in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Better detection of faces → cropped vs. uncropped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Live detection of faces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Combine all programs into one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Introduction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Datasets Used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Approach to develop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Enhancing accuracy with SMOTE and AlexNet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Results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Next Steps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Importance of face detection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Educational purposes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Biometric use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Educational purposes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Online lectures easier for professors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detect when student confused or paying attention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Biometric use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Eventual main source of identification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 Used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Faces94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Uniform background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20 females, 133 males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FaceScrub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Noise in images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Background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Different angles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Multiple faces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10k US Adult Faces 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Uniform background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2,222 of images include memorability scores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1600"/>
              </a:spcAft>
              <a:buSzPts val="1400"/>
              <a:buChar char="○"/>
            </a:pPr>
            <a:r>
              <a:rPr lang="en"/>
              <a:t>10,168 natural face photographs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150" y="666450"/>
            <a:ext cx="2590801" cy="18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0100" y="666450"/>
            <a:ext cx="2590800" cy="18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4488" y="2844700"/>
            <a:ext cx="5615024" cy="21140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155350" y="178450"/>
            <a:ext cx="31764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10k US Adult faces Database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6503450" y="178450"/>
            <a:ext cx="11241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Faces94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678075" y="2424800"/>
            <a:ext cx="14529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FaceScrub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Development 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Formatted data into dictionary structure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"/>
              <a:t>Ex: [ {name: “astefa1.jpg”, img: [numpy array], gender: “female”} ]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Followed CNN </a:t>
            </a:r>
            <a:r>
              <a:rPr lang="en" u="sng">
                <a:solidFill>
                  <a:schemeClr val="hlink"/>
                </a:solidFill>
                <a:hlinkClick r:id="rId3"/>
              </a:rPr>
              <a:t>tutorial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"/>
              <a:t>Split data into training and t</a:t>
            </a:r>
            <a:r>
              <a:rPr lang="en"/>
              <a:t>esting datasets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"/>
              <a:t>Added stacks of Conv2d and MaxPooling2D layers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"/>
              <a:t>Dense layers on top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Trained for 10 epochs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Enhancing code and results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Implemented train_test_split from scikit learn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Using stratify to split evenly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SMOTE</a:t>
            </a:r>
            <a:r>
              <a:rPr lang="en"/>
              <a:t> to create synthetic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Oversampling to make up for missing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AlexNet architecture → more complex than original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Resize</a:t>
            </a:r>
            <a:r>
              <a:rPr lang="en"/>
              <a:t> all images to 256x256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775" y="587425"/>
            <a:ext cx="3975425" cy="396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3650" y="587424"/>
            <a:ext cx="4081932" cy="396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